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59" r:id="rId6"/>
    <p:sldId id="268" r:id="rId7"/>
    <p:sldId id="260" r:id="rId8"/>
    <p:sldId id="269" r:id="rId9"/>
    <p:sldId id="261" r:id="rId10"/>
    <p:sldId id="262" r:id="rId11"/>
    <p:sldId id="263" r:id="rId12"/>
    <p:sldId id="270" r:id="rId13"/>
    <p:sldId id="264" r:id="rId14"/>
    <p:sldId id="271" r:id="rId15"/>
    <p:sldId id="272" r:id="rId16"/>
    <p:sldId id="265" r:id="rId17"/>
    <p:sldId id="266" r:id="rId18"/>
    <p:sldId id="273" r:id="rId1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-88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CGtoIELTS_28.mp3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CGtoIELTS_28.mp3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CGtoIELTS_29.mp3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CGtoIELTS_29.mp3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hyperlink" Target="CGtoIELTS_30.mp3" TargetMode="Externa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CGtoIELTS_30.mp3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CGtoIELTS_30.mp3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CGtoIELTS_27.mp3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CGtoIELTS_27.mp3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CGtoIELTS_27.mp3" TargetMode="External"/><Relationship Id="rId4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CGtoIELTS_27.mp3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12776"/>
            <a:ext cx="8622635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动作按钮: 后退或前一项 4">
            <a:hlinkClick r:id="" action="ppaction://hlinkshowjump?jump=previousslide" highlightClick="1"/>
          </p:cNvPr>
          <p:cNvSpPr/>
          <p:nvPr/>
        </p:nvSpPr>
        <p:spPr>
          <a:xfrm>
            <a:off x="8286776" y="6429396"/>
            <a:ext cx="285752" cy="285752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动作按钮: 前进或下一项 5">
            <a:hlinkClick r:id="" action="ppaction://hlinkshowjump?jump=nextslide" highlightClick="1"/>
          </p:cNvPr>
          <p:cNvSpPr/>
          <p:nvPr/>
        </p:nvSpPr>
        <p:spPr>
          <a:xfrm>
            <a:off x="8715404" y="6429396"/>
            <a:ext cx="285752" cy="285752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980728"/>
            <a:ext cx="8229600" cy="2554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620688"/>
            <a:ext cx="8229600" cy="1236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547664" y="1268760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C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75856" y="1268760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A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08104" y="1268760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E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52320" y="1268760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D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2780928"/>
            <a:ext cx="8352928" cy="2204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圆角矩形 9"/>
          <p:cNvSpPr/>
          <p:nvPr/>
        </p:nvSpPr>
        <p:spPr>
          <a:xfrm>
            <a:off x="7956376" y="188640"/>
            <a:ext cx="720080" cy="28803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hlinkClick r:id="rId4" action="ppaction://hlinkfile"/>
              </a:rPr>
              <a:t>28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89292"/>
            <a:ext cx="5544616" cy="6457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圆角矩形 4"/>
          <p:cNvSpPr/>
          <p:nvPr/>
        </p:nvSpPr>
        <p:spPr>
          <a:xfrm>
            <a:off x="7956376" y="188640"/>
            <a:ext cx="720080" cy="28803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hlinkClick r:id="rId3" action="ppaction://hlinkfile"/>
              </a:rPr>
              <a:t>28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19" y="692696"/>
            <a:ext cx="8934737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7"/>
          <p:cNvSpPr txBox="1"/>
          <p:nvPr/>
        </p:nvSpPr>
        <p:spPr>
          <a:xfrm>
            <a:off x="971600" y="2924944"/>
            <a:ext cx="14176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 smtClean="0">
                <a:solidFill>
                  <a:srgbClr val="FF0000"/>
                </a:solidFill>
              </a:rPr>
              <a:t>1 A 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date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TextBox 8"/>
          <p:cNvSpPr txBox="1"/>
          <p:nvPr/>
        </p:nvSpPr>
        <p:spPr>
          <a:xfrm>
            <a:off x="971600" y="3573016"/>
            <a:ext cx="2682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 smtClean="0">
                <a:solidFill>
                  <a:srgbClr val="FF0000"/>
                </a:solidFill>
              </a:rPr>
              <a:t>2 A 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grant / funds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971600" y="4221088"/>
            <a:ext cx="2686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 smtClean="0">
                <a:solidFill>
                  <a:srgbClr val="FF0000"/>
                </a:solidFill>
              </a:rPr>
              <a:t>3 climate 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change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8" name="TextBox 10"/>
          <p:cNvSpPr txBox="1"/>
          <p:nvPr/>
        </p:nvSpPr>
        <p:spPr>
          <a:xfrm>
            <a:off x="971600" y="4941168"/>
            <a:ext cx="2803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 smtClean="0">
                <a:solidFill>
                  <a:srgbClr val="FF0000"/>
                </a:solidFill>
              </a:rPr>
              <a:t>4 humans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, nature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7956376" y="188640"/>
            <a:ext cx="720080" cy="28803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hlinkClick r:id="rId3" action="ppaction://hlinkfile"/>
              </a:rPr>
              <a:t>29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11960" y="4077072"/>
            <a:ext cx="38164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</a:rPr>
              <a:t>Appreciate most?</a:t>
            </a:r>
          </a:p>
          <a:p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</a:rPr>
              <a:t>A grant?</a:t>
            </a:r>
          </a:p>
          <a:p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</a:rPr>
              <a:t>Another project?</a:t>
            </a:r>
          </a:p>
          <a:p>
            <a:endParaRPr lang="en-US" altLang="zh-CN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83968" y="314096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</a:rPr>
              <a:t>Listen again for  order of the talk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980728"/>
            <a:ext cx="789256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圆角矩形 4"/>
          <p:cNvSpPr/>
          <p:nvPr/>
        </p:nvSpPr>
        <p:spPr>
          <a:xfrm>
            <a:off x="7956376" y="188640"/>
            <a:ext cx="720080" cy="28803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hlinkClick r:id="rId3" action="ppaction://hlinkfile"/>
              </a:rPr>
              <a:t>29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124744"/>
            <a:ext cx="8229600" cy="3516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280" y="548680"/>
            <a:ext cx="8661652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364088" y="2852936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mice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64088" y="314096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cells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16216" y="3140968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diet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40352" y="3140968"/>
            <a:ext cx="949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exercise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96336" y="4293096"/>
            <a:ext cx="924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pigeons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32240" y="4581128"/>
            <a:ext cx="593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new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 useBgFill="1">
        <p:nvSpPr>
          <p:cNvPr id="11" name="TextBox 10"/>
          <p:cNvSpPr txBox="1"/>
          <p:nvPr/>
        </p:nvSpPr>
        <p:spPr>
          <a:xfrm>
            <a:off x="5292080" y="5085184"/>
            <a:ext cx="1788438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solidFill>
                  <a:srgbClr val="FF0000"/>
                </a:solidFill>
              </a:rPr>
              <a:t>Earth’s magnetic field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92280" y="5085184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beak(s)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36096" y="5301208"/>
            <a:ext cx="584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ears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14" name="图片 13" descr="图片28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3608" y="3284984"/>
            <a:ext cx="333375" cy="200025"/>
          </a:xfrm>
          <a:prstGeom prst="rect">
            <a:avLst/>
          </a:prstGeom>
        </p:spPr>
      </p:pic>
      <p:pic>
        <p:nvPicPr>
          <p:cNvPr id="15" name="图片 14" descr="图片28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3608" y="5157192"/>
            <a:ext cx="333375" cy="200025"/>
          </a:xfrm>
          <a:prstGeom prst="rect">
            <a:avLst/>
          </a:prstGeom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5805264"/>
            <a:ext cx="7992888" cy="828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圆角矩形 16"/>
          <p:cNvSpPr/>
          <p:nvPr/>
        </p:nvSpPr>
        <p:spPr>
          <a:xfrm>
            <a:off x="8028384" y="6093296"/>
            <a:ext cx="720080" cy="28803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hlinkClick r:id="rId5" action="ppaction://hlinkfile"/>
              </a:rPr>
              <a:t>30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548680"/>
            <a:ext cx="7615207" cy="1002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圆角矩形 6"/>
          <p:cNvSpPr/>
          <p:nvPr/>
        </p:nvSpPr>
        <p:spPr>
          <a:xfrm>
            <a:off x="7956376" y="332656"/>
            <a:ext cx="720080" cy="28803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hlinkClick r:id="rId3" action="ppaction://hlinkfile"/>
              </a:rPr>
              <a:t>30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1556792"/>
            <a:ext cx="8433579" cy="3456385"/>
          </a:xfrm>
          <a:prstGeom prst="rect">
            <a:avLst/>
          </a:prstGeom>
          <a:noFill/>
          <a:ln w="31750">
            <a:solidFill>
              <a:srgbClr val="C0000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77221"/>
            <a:ext cx="7350882" cy="6569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圆角矩形 4"/>
          <p:cNvSpPr/>
          <p:nvPr/>
        </p:nvSpPr>
        <p:spPr>
          <a:xfrm>
            <a:off x="7812360" y="332656"/>
            <a:ext cx="720080" cy="28803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hlinkClick r:id="rId3" action="ppaction://hlinkfile"/>
              </a:rPr>
              <a:t>30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548680"/>
            <a:ext cx="8568952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67544" y="49411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1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558924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2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4293096"/>
            <a:ext cx="34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3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5301208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4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4005064"/>
            <a:ext cx="34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5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5536" y="458112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6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8028384" y="188640"/>
            <a:ext cx="720080" cy="28803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hlinkClick r:id="rId3" action="ppaction://hlinkfile"/>
              </a:rPr>
              <a:t>27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动作按钮: 后退或前一项 11">
            <a:hlinkClick r:id="" action="ppaction://hlinkshowjump?jump=previousslide" highlightClick="1"/>
          </p:cNvPr>
          <p:cNvSpPr/>
          <p:nvPr/>
        </p:nvSpPr>
        <p:spPr>
          <a:xfrm>
            <a:off x="8286776" y="6429396"/>
            <a:ext cx="285752" cy="285752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动作按钮: 前进或下一项 12">
            <a:hlinkClick r:id="" action="ppaction://hlinkshowjump?jump=nextslide" highlightClick="1"/>
          </p:cNvPr>
          <p:cNvSpPr/>
          <p:nvPr/>
        </p:nvSpPr>
        <p:spPr>
          <a:xfrm>
            <a:off x="8715404" y="6429396"/>
            <a:ext cx="285752" cy="285752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123728" y="220486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</a:rPr>
              <a:t>古生物学家；化石学家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1600" y="6021288"/>
            <a:ext cx="5904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Do Exercise 1.1,</a:t>
            </a:r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  <a:hlinkClick r:id="rId4" action="ppaction://hlinksldjump"/>
              </a:rPr>
              <a:t>1.2 and 1.3  </a:t>
            </a:r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or</a:t>
            </a:r>
          </a:p>
          <a:p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Take notes by following the speaker</a:t>
            </a:r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, if you can </a:t>
            </a:r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932040" y="422108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毛鼻袋熊</a:t>
            </a:r>
            <a:endParaRPr lang="zh-CN" altLang="en-US" dirty="0"/>
          </a:p>
        </p:txBody>
      </p:sp>
      <p:pic>
        <p:nvPicPr>
          <p:cNvPr id="2052" name="Picture 4" descr="http://tse1.mm.bing.net/th?id=OIP._5u6I1lHe753H6LYAcoK1gEsCo&amp;pid=15.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08104" y="4797152"/>
            <a:ext cx="2530685" cy="14211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0"/>
            <a:ext cx="8229600" cy="417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图片28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3568" y="980728"/>
            <a:ext cx="333375" cy="200025"/>
          </a:xfrm>
          <a:prstGeom prst="rect">
            <a:avLst/>
          </a:prstGeom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31640" y="4149080"/>
            <a:ext cx="6183238" cy="2370438"/>
          </a:xfrm>
          <a:prstGeom prst="rect">
            <a:avLst/>
          </a:prstGeom>
          <a:noFill/>
          <a:ln w="53975">
            <a:solidFill>
              <a:srgbClr val="C00000"/>
            </a:solidFill>
            <a:miter lim="800000"/>
            <a:headEnd/>
            <a:tailEnd/>
          </a:ln>
        </p:spPr>
      </p:pic>
      <p:sp>
        <p:nvSpPr>
          <p:cNvPr id="8" name="圆角矩形 7"/>
          <p:cNvSpPr/>
          <p:nvPr/>
        </p:nvSpPr>
        <p:spPr>
          <a:xfrm>
            <a:off x="7812360" y="3717032"/>
            <a:ext cx="720080" cy="28803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hlinkClick r:id="rId5" action="ppaction://hlinkfile"/>
              </a:rPr>
              <a:t>27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动作按钮: 后退或前一项 8">
            <a:hlinkClick r:id="" action="ppaction://hlinkshowjump?jump=previousslide" highlightClick="1"/>
          </p:cNvPr>
          <p:cNvSpPr/>
          <p:nvPr/>
        </p:nvSpPr>
        <p:spPr>
          <a:xfrm>
            <a:off x="8286776" y="6429396"/>
            <a:ext cx="285752" cy="285752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动作按钮: 前进或下一项 9">
            <a:hlinkClick r:id="" action="ppaction://hlinkshowjump?jump=nextslide" highlightClick="1"/>
          </p:cNvPr>
          <p:cNvSpPr/>
          <p:nvPr/>
        </p:nvSpPr>
        <p:spPr>
          <a:xfrm>
            <a:off x="8715404" y="6429396"/>
            <a:ext cx="285752" cy="285752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404664"/>
            <a:ext cx="8229600" cy="100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988840"/>
            <a:ext cx="8360071" cy="3205336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</p:spPr>
      </p:pic>
      <p:sp>
        <p:nvSpPr>
          <p:cNvPr id="6" name="动作按钮: 后退或前一项 5">
            <a:hlinkClick r:id="" action="ppaction://hlinkshowjump?jump=previousslide" highlightClick="1"/>
          </p:cNvPr>
          <p:cNvSpPr/>
          <p:nvPr/>
        </p:nvSpPr>
        <p:spPr>
          <a:xfrm>
            <a:off x="8286776" y="6429396"/>
            <a:ext cx="285752" cy="285752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动作按钮: 前进或下一项 6">
            <a:hlinkClick r:id="" action="ppaction://hlinkshowjump?jump=nextslide" highlightClick="1"/>
          </p:cNvPr>
          <p:cNvSpPr/>
          <p:nvPr/>
        </p:nvSpPr>
        <p:spPr>
          <a:xfrm>
            <a:off x="8715404" y="6429396"/>
            <a:ext cx="285752" cy="285752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548680"/>
            <a:ext cx="8363272" cy="4694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131840" y="1988840"/>
            <a:ext cx="214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environment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07904" y="2420888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extinction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645024"/>
            <a:ext cx="15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extreme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20981" y="3721306"/>
            <a:ext cx="1071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tooth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5373216"/>
            <a:ext cx="7581528" cy="976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动作按钮: 后退或前一项 9">
            <a:hlinkClick r:id="" action="ppaction://hlinkshowjump?jump=previousslide" highlightClick="1"/>
          </p:cNvPr>
          <p:cNvSpPr/>
          <p:nvPr/>
        </p:nvSpPr>
        <p:spPr>
          <a:xfrm>
            <a:off x="8286776" y="6429396"/>
            <a:ext cx="285752" cy="285752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动作按钮: 前进或下一项 10">
            <a:hlinkClick r:id="" action="ppaction://hlinkshowjump?jump=nextslide" highlightClick="1"/>
          </p:cNvPr>
          <p:cNvSpPr/>
          <p:nvPr/>
        </p:nvSpPr>
        <p:spPr>
          <a:xfrm>
            <a:off x="8715404" y="6429396"/>
            <a:ext cx="285752" cy="285752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6804248" y="332656"/>
            <a:ext cx="1728192" cy="360040"/>
          </a:xfrm>
          <a:prstGeom prst="roundRect">
            <a:avLst/>
          </a:prstGeom>
          <a:solidFill>
            <a:schemeClr val="accent1">
              <a:alpha val="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hlinkClick r:id="rId4" action="ppaction://hlinksldjump"/>
              </a:rPr>
              <a:t>Questions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7524328" y="4941168"/>
            <a:ext cx="720080" cy="28803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hlinkClick r:id="rId5" action="ppaction://hlinkfile"/>
              </a:rPr>
              <a:t>27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086847"/>
            <a:ext cx="8229600" cy="3552669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</p:spPr>
      </p:pic>
      <p:sp>
        <p:nvSpPr>
          <p:cNvPr id="5" name="动作按钮: 后退或前一项 4">
            <a:hlinkClick r:id="" action="ppaction://hlinkshowjump?jump=previousslide" highlightClick="1"/>
          </p:cNvPr>
          <p:cNvSpPr/>
          <p:nvPr/>
        </p:nvSpPr>
        <p:spPr>
          <a:xfrm>
            <a:off x="8286776" y="6429396"/>
            <a:ext cx="285752" cy="285752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动作按钮: 前进或下一项 5">
            <a:hlinkClick r:id="" action="ppaction://hlinkshowjump?jump=nextslide" highlightClick="1"/>
          </p:cNvPr>
          <p:cNvSpPr/>
          <p:nvPr/>
        </p:nvSpPr>
        <p:spPr>
          <a:xfrm>
            <a:off x="8715404" y="6429396"/>
            <a:ext cx="285752" cy="285752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764704"/>
            <a:ext cx="788141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圆角矩形 6"/>
          <p:cNvSpPr/>
          <p:nvPr/>
        </p:nvSpPr>
        <p:spPr>
          <a:xfrm>
            <a:off x="7668344" y="404664"/>
            <a:ext cx="720080" cy="28803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hlinkClick r:id="rId3" action="ppaction://hlinkfile"/>
              </a:rPr>
              <a:t>27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475366"/>
            <a:ext cx="6768752" cy="5506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4283968" y="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/>
            <a:endParaRPr lang="zh-CN" altLang="en-US" dirty="0" smtClean="0"/>
          </a:p>
          <a:p>
            <a:r>
              <a:rPr lang="zh-CN" altLang="en-US" dirty="0" smtClean="0"/>
              <a:t>巨袋鼠属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622394"/>
            <a:ext cx="8568952" cy="5503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043608" y="3068960"/>
            <a:ext cx="3384376" cy="64633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As a part of my degree course, I had to do a compulsory unit on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16016" y="3861048"/>
            <a:ext cx="3643338" cy="36933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An interesting lecture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15616" y="4437112"/>
            <a:ext cx="3384376" cy="36933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I immediately changed courses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72066" y="4929198"/>
            <a:ext cx="3286148" cy="36933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The discovery of a …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15616" y="5373216"/>
            <a:ext cx="3312368" cy="36933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A tooth from a giant kangaroo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133</Words>
  <Application>Microsoft Office PowerPoint</Application>
  <PresentationFormat>全屏显示(4:3)</PresentationFormat>
  <Paragraphs>55</Paragraphs>
  <Slides>18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19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user</cp:lastModifiedBy>
  <cp:revision>27</cp:revision>
  <dcterms:created xsi:type="dcterms:W3CDTF">2017-05-30T09:49:35Z</dcterms:created>
  <dcterms:modified xsi:type="dcterms:W3CDTF">2017-05-30T13:20:40Z</dcterms:modified>
</cp:coreProperties>
</file>